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1228364"/>
            <a:ext cx="7610475" cy="2613096"/>
          </a:xfrm>
        </p:spPr>
        <p:txBody>
          <a:bodyPr anchor="b"/>
          <a:lstStyle>
            <a:lvl1pPr algn="ctr">
              <a:defRPr sz="58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188" y="3942230"/>
            <a:ext cx="6715125" cy="1812140"/>
          </a:xfrm>
        </p:spPr>
        <p:txBody>
          <a:bodyPr/>
          <a:lstStyle>
            <a:lvl1pPr marL="0" indent="0" algn="ctr">
              <a:buNone/>
              <a:defRPr sz="2350"/>
            </a:lvl1pPr>
            <a:lvl2pPr marL="447690" indent="0" algn="ctr">
              <a:buNone/>
              <a:defRPr sz="1958"/>
            </a:lvl2pPr>
            <a:lvl3pPr marL="895380" indent="0" algn="ctr">
              <a:buNone/>
              <a:defRPr sz="1763"/>
            </a:lvl3pPr>
            <a:lvl4pPr marL="1343071" indent="0" algn="ctr">
              <a:buNone/>
              <a:defRPr sz="1567"/>
            </a:lvl4pPr>
            <a:lvl5pPr marL="1790761" indent="0" algn="ctr">
              <a:buNone/>
              <a:defRPr sz="1567"/>
            </a:lvl5pPr>
            <a:lvl6pPr marL="2238451" indent="0" algn="ctr">
              <a:buNone/>
              <a:defRPr sz="1567"/>
            </a:lvl6pPr>
            <a:lvl7pPr marL="2686141" indent="0" algn="ctr">
              <a:buNone/>
              <a:defRPr sz="1567"/>
            </a:lvl7pPr>
            <a:lvl8pPr marL="3133832" indent="0" algn="ctr">
              <a:buNone/>
              <a:defRPr sz="1567"/>
            </a:lvl8pPr>
            <a:lvl9pPr marL="3581522" indent="0" algn="ctr">
              <a:buNone/>
              <a:defRPr sz="156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3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01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349" y="399609"/>
            <a:ext cx="1930598" cy="636073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553" y="399609"/>
            <a:ext cx="5679877" cy="63607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31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0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0" y="1871215"/>
            <a:ext cx="7722394" cy="3122162"/>
          </a:xfrm>
        </p:spPr>
        <p:txBody>
          <a:bodyPr anchor="b"/>
          <a:lstStyle>
            <a:lvl1pPr>
              <a:defRPr sz="58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90" y="5022914"/>
            <a:ext cx="7722394" cy="1641871"/>
          </a:xfrm>
        </p:spPr>
        <p:txBody>
          <a:bodyPr/>
          <a:lstStyle>
            <a:lvl1pPr marL="0" indent="0">
              <a:buNone/>
              <a:defRPr sz="2350">
                <a:solidFill>
                  <a:schemeClr val="tx1"/>
                </a:solidFill>
              </a:defRPr>
            </a:lvl1pPr>
            <a:lvl2pPr marL="44769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2pPr>
            <a:lvl3pPr marL="89538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34307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4pPr>
            <a:lvl5pPr marL="179076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5pPr>
            <a:lvl6pPr marL="223845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6pPr>
            <a:lvl7pPr marL="268614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7pPr>
            <a:lvl8pPr marL="313383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8pPr>
            <a:lvl9pPr marL="358152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553" y="1998045"/>
            <a:ext cx="3805238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709" y="1998045"/>
            <a:ext cx="3805238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9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399611"/>
            <a:ext cx="7722394" cy="145075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20" y="1839939"/>
            <a:ext cx="3787750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20" y="2741665"/>
            <a:ext cx="3787750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710" y="1839939"/>
            <a:ext cx="3806404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710" y="2741665"/>
            <a:ext cx="3806404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02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20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4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404" y="1080683"/>
            <a:ext cx="4532709" cy="5333912"/>
          </a:xfrm>
        </p:spPr>
        <p:txBody>
          <a:bodyPr/>
          <a:lstStyle>
            <a:lvl1pPr>
              <a:defRPr sz="3133"/>
            </a:lvl1pPr>
            <a:lvl2pPr>
              <a:defRPr sz="2742"/>
            </a:lvl2pPr>
            <a:lvl3pPr>
              <a:defRPr sz="2350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26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6404" y="1080683"/>
            <a:ext cx="4532709" cy="5333912"/>
          </a:xfrm>
        </p:spPr>
        <p:txBody>
          <a:bodyPr anchor="t"/>
          <a:lstStyle>
            <a:lvl1pPr marL="0" indent="0">
              <a:buNone/>
              <a:defRPr sz="3133"/>
            </a:lvl1pPr>
            <a:lvl2pPr marL="447690" indent="0">
              <a:buNone/>
              <a:defRPr sz="2742"/>
            </a:lvl2pPr>
            <a:lvl3pPr marL="895380" indent="0">
              <a:buNone/>
              <a:defRPr sz="2350"/>
            </a:lvl3pPr>
            <a:lvl4pPr marL="1343071" indent="0">
              <a:buNone/>
              <a:defRPr sz="1958"/>
            </a:lvl4pPr>
            <a:lvl5pPr marL="1790761" indent="0">
              <a:buNone/>
              <a:defRPr sz="1958"/>
            </a:lvl5pPr>
            <a:lvl6pPr marL="2238451" indent="0">
              <a:buNone/>
              <a:defRPr sz="1958"/>
            </a:lvl6pPr>
            <a:lvl7pPr marL="2686141" indent="0">
              <a:buNone/>
              <a:defRPr sz="1958"/>
            </a:lvl7pPr>
            <a:lvl8pPr marL="3133832" indent="0">
              <a:buNone/>
              <a:defRPr sz="1958"/>
            </a:lvl8pPr>
            <a:lvl9pPr marL="3581522" indent="0">
              <a:buNone/>
              <a:defRPr sz="195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8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5553" y="399611"/>
            <a:ext cx="7722394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53" y="1998045"/>
            <a:ext cx="7722394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553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535F-21C0-4102-B4E2-903C35E13A21}" type="datetimeFigureOut">
              <a:rPr lang="fr-FR" smtClean="0"/>
              <a:t>24/11/2022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5847" y="6956674"/>
            <a:ext cx="3021806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3409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2E84C-A63E-4DCD-9CB1-91044FCC2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53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5380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5" indent="-223845" algn="l" defTabSz="895380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35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22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91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201460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46229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90998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35767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80536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4769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9538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4307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9076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23845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8614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13383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8152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68194FF-6A21-49B8-B509-757C6A7434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1" r="13349"/>
          <a:stretch/>
        </p:blipFill>
        <p:spPr>
          <a:xfrm>
            <a:off x="1468581" y="4797920"/>
            <a:ext cx="6016337" cy="291784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FBCF27EF-9C7D-4F12-B45D-2A2BDF03BDC7}"/>
              </a:ext>
            </a:extLst>
          </p:cNvPr>
          <p:cNvSpPr txBox="1"/>
          <p:nvPr/>
        </p:nvSpPr>
        <p:spPr>
          <a:xfrm>
            <a:off x="486641" y="294237"/>
            <a:ext cx="79802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Sur ce PPT, vous trouverez un exemple de visuel pour votre communication sur Facebook.</a:t>
            </a:r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Il ne vous reste plus qu’à compléter vos informations et ajouter une photo du projet.</a:t>
            </a:r>
          </a:p>
          <a:p>
            <a:pPr algn="ctr"/>
            <a:endParaRPr lang="fr-FR" sz="2800" dirty="0"/>
          </a:p>
          <a:p>
            <a:pPr algn="ctr"/>
            <a:r>
              <a:rPr lang="fr-FR" sz="2800" b="1" dirty="0"/>
              <a:t>Ensuite pour enregistrer et publier votre visuel : </a:t>
            </a:r>
          </a:p>
          <a:p>
            <a:pPr algn="ctr"/>
            <a:r>
              <a:rPr lang="fr-FR" sz="2800" b="1" dirty="0"/>
              <a:t>Fichier &gt; Enregistrer Sous &gt; Format PNG &gt; Enregistrer &gt; « Celle-ci uniquement »</a:t>
            </a:r>
          </a:p>
          <a:p>
            <a:pPr algn="ctr"/>
            <a:endParaRPr lang="fr-FR" sz="2800" b="1" dirty="0"/>
          </a:p>
          <a:p>
            <a:pPr algn="ctr"/>
            <a:r>
              <a:rPr lang="fr-FR" sz="2800" dirty="0"/>
              <a:t>Pour nous tagguer sur vos publications : </a:t>
            </a:r>
            <a:r>
              <a:rPr lang="fr-FR" sz="2800" dirty="0" err="1"/>
              <a:t>Kocoriko</a:t>
            </a:r>
            <a:r>
              <a:rPr lang="fr-FR" sz="2800" dirty="0"/>
              <a:t> (page Facebook)</a:t>
            </a:r>
          </a:p>
        </p:txBody>
      </p:sp>
    </p:spTree>
    <p:extLst>
      <p:ext uri="{BB962C8B-B14F-4D97-AF65-F5344CB8AC3E}">
        <p14:creationId xmlns:p14="http://schemas.microsoft.com/office/powerpoint/2010/main" val="277029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B003484-065F-473E-A01A-1981B618A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2812" y="1775386"/>
            <a:ext cx="5997041" cy="75294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80D4F95-3598-4727-BC21-3B8DB0990254}"/>
              </a:ext>
            </a:extLst>
          </p:cNvPr>
          <p:cNvSpPr txBox="1"/>
          <p:nvPr/>
        </p:nvSpPr>
        <p:spPr>
          <a:xfrm>
            <a:off x="316008" y="2827821"/>
            <a:ext cx="2593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NOM du Projet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A4767E1-D826-4003-B94F-3E9FEEAF4D0F}"/>
              </a:ext>
            </a:extLst>
          </p:cNvPr>
          <p:cNvSpPr txBox="1"/>
          <p:nvPr/>
        </p:nvSpPr>
        <p:spPr>
          <a:xfrm>
            <a:off x="316008" y="3801365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Définition succincte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C3F999C-9B40-4EB9-BE58-20F455BD0EF4}"/>
              </a:ext>
            </a:extLst>
          </p:cNvPr>
          <p:cNvSpPr txBox="1"/>
          <p:nvPr/>
        </p:nvSpPr>
        <p:spPr>
          <a:xfrm>
            <a:off x="718353" y="5730112"/>
            <a:ext cx="259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Budget sollicité :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1ECA7D-3772-40FF-B097-64B1D7E24B19}"/>
              </a:ext>
            </a:extLst>
          </p:cNvPr>
          <p:cNvSpPr txBox="1"/>
          <p:nvPr/>
        </p:nvSpPr>
        <p:spPr>
          <a:xfrm>
            <a:off x="718353" y="6456102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Date de fin de campagne :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5F237B1-C200-4BF1-8EFA-E497565104B7}"/>
              </a:ext>
            </a:extLst>
          </p:cNvPr>
          <p:cNvSpPr txBox="1"/>
          <p:nvPr/>
        </p:nvSpPr>
        <p:spPr>
          <a:xfrm>
            <a:off x="5522422" y="2827821"/>
            <a:ext cx="2593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Photo à glisser ici, puis à mettre en arrière-plan via un clic droit sur l’image</a:t>
            </a:r>
          </a:p>
        </p:txBody>
      </p:sp>
      <p:pic>
        <p:nvPicPr>
          <p:cNvPr id="8" name="Graphique 7" descr="Horloge avec un remplissage uni">
            <a:extLst>
              <a:ext uri="{FF2B5EF4-FFF2-40B4-BE49-F238E27FC236}">
                <a16:creationId xmlns:a16="http://schemas.microsoft.com/office/drawing/2014/main" id="{CBB76F24-E820-4B8C-A6C8-F2E2B7B12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6465" y="6581445"/>
            <a:ext cx="457200" cy="457200"/>
          </a:xfrm>
          <a:prstGeom prst="rect">
            <a:avLst/>
          </a:prstGeom>
        </p:spPr>
      </p:pic>
      <p:pic>
        <p:nvPicPr>
          <p:cNvPr id="9" name="Graphique 8" descr="Pièces avec un remplissage uni">
            <a:extLst>
              <a:ext uri="{FF2B5EF4-FFF2-40B4-BE49-F238E27FC236}">
                <a16:creationId xmlns:a16="http://schemas.microsoft.com/office/drawing/2014/main" id="{19AF8042-AB58-4E86-B528-9DCAD94BC9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619" y="5708656"/>
            <a:ext cx="486046" cy="48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4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C98F50-6FD2-4EAF-85B5-9AA9C2D31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85177" y="1750671"/>
            <a:ext cx="5997041" cy="75294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51A4445-C1EB-4395-97BC-C15ED89D14E3}"/>
              </a:ext>
            </a:extLst>
          </p:cNvPr>
          <p:cNvSpPr txBox="1"/>
          <p:nvPr/>
        </p:nvSpPr>
        <p:spPr>
          <a:xfrm flipH="1">
            <a:off x="6123687" y="2803106"/>
            <a:ext cx="2593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NOM du Projet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3B60C32-E548-4DC8-A472-F9AB0F0C434B}"/>
              </a:ext>
            </a:extLst>
          </p:cNvPr>
          <p:cNvSpPr txBox="1"/>
          <p:nvPr/>
        </p:nvSpPr>
        <p:spPr>
          <a:xfrm flipH="1">
            <a:off x="5246354" y="3776650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Définition succincte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005B03-8059-4453-B66F-85AC6BA87B48}"/>
              </a:ext>
            </a:extLst>
          </p:cNvPr>
          <p:cNvSpPr txBox="1"/>
          <p:nvPr/>
        </p:nvSpPr>
        <p:spPr>
          <a:xfrm flipH="1">
            <a:off x="4907285" y="5705397"/>
            <a:ext cx="259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Budget sollicité :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887E87A-FFBE-4EBD-894E-5BF3CD649C55}"/>
              </a:ext>
            </a:extLst>
          </p:cNvPr>
          <p:cNvSpPr txBox="1"/>
          <p:nvPr/>
        </p:nvSpPr>
        <p:spPr>
          <a:xfrm flipH="1">
            <a:off x="4907285" y="6431387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Date de fin de campagne : </a:t>
            </a:r>
          </a:p>
        </p:txBody>
      </p:sp>
      <p:pic>
        <p:nvPicPr>
          <p:cNvPr id="8" name="Graphique 7" descr="Horloge avec un remplissage uni">
            <a:extLst>
              <a:ext uri="{FF2B5EF4-FFF2-40B4-BE49-F238E27FC236}">
                <a16:creationId xmlns:a16="http://schemas.microsoft.com/office/drawing/2014/main" id="{4215E21D-BEC5-4F71-819E-203A6E192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4475397" y="6556730"/>
            <a:ext cx="457200" cy="457200"/>
          </a:xfrm>
          <a:prstGeom prst="rect">
            <a:avLst/>
          </a:prstGeom>
        </p:spPr>
      </p:pic>
      <p:pic>
        <p:nvPicPr>
          <p:cNvPr id="9" name="Graphique 8" descr="Pièces avec un remplissage uni">
            <a:extLst>
              <a:ext uri="{FF2B5EF4-FFF2-40B4-BE49-F238E27FC236}">
                <a16:creationId xmlns:a16="http://schemas.microsoft.com/office/drawing/2014/main" id="{8E493327-8B45-4DFC-9483-C7896FB5F2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4446551" y="5683941"/>
            <a:ext cx="486046" cy="48604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8A21F55-9540-433D-9614-14A3B0841B6C}"/>
              </a:ext>
            </a:extLst>
          </p:cNvPr>
          <p:cNvSpPr txBox="1"/>
          <p:nvPr/>
        </p:nvSpPr>
        <p:spPr>
          <a:xfrm>
            <a:off x="1113577" y="1679721"/>
            <a:ext cx="2593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Photo à glisser ici, puis à mettre en arrière-plan via un clic droit sur l’image</a:t>
            </a:r>
          </a:p>
        </p:txBody>
      </p:sp>
    </p:spTree>
    <p:extLst>
      <p:ext uri="{BB962C8B-B14F-4D97-AF65-F5344CB8AC3E}">
        <p14:creationId xmlns:p14="http://schemas.microsoft.com/office/powerpoint/2010/main" val="202893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09FADC2-513F-4C32-9950-B5725EB39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2811" y="1775387"/>
            <a:ext cx="5997040" cy="752939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BA21AFD-4B11-4BA0-977F-14269806E78E}"/>
              </a:ext>
            </a:extLst>
          </p:cNvPr>
          <p:cNvSpPr txBox="1"/>
          <p:nvPr/>
        </p:nvSpPr>
        <p:spPr>
          <a:xfrm>
            <a:off x="415758" y="2965998"/>
            <a:ext cx="2593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NOM du Projet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D8B2B0-CC4E-4A8A-BF51-B76470A3868E}"/>
              </a:ext>
            </a:extLst>
          </p:cNvPr>
          <p:cNvSpPr txBox="1"/>
          <p:nvPr/>
        </p:nvSpPr>
        <p:spPr>
          <a:xfrm>
            <a:off x="502665" y="4021593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Définition succincte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16347F-D4A8-4A4E-B884-39DB0CDAABD8}"/>
              </a:ext>
            </a:extLst>
          </p:cNvPr>
          <p:cNvSpPr txBox="1"/>
          <p:nvPr/>
        </p:nvSpPr>
        <p:spPr>
          <a:xfrm>
            <a:off x="712734" y="5720965"/>
            <a:ext cx="259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Budget sollicité :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5F1F413-2E8B-44D0-BF46-B4EE1DA7A4CA}"/>
              </a:ext>
            </a:extLst>
          </p:cNvPr>
          <p:cNvSpPr txBox="1"/>
          <p:nvPr/>
        </p:nvSpPr>
        <p:spPr>
          <a:xfrm>
            <a:off x="712734" y="6468455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Date de fin de campagne : </a:t>
            </a:r>
          </a:p>
        </p:txBody>
      </p:sp>
      <p:pic>
        <p:nvPicPr>
          <p:cNvPr id="8" name="Graphique 7" descr="Horloge avec un remplissage uni">
            <a:extLst>
              <a:ext uri="{FF2B5EF4-FFF2-40B4-BE49-F238E27FC236}">
                <a16:creationId xmlns:a16="http://schemas.microsoft.com/office/drawing/2014/main" id="{8D82775F-4C8F-443A-B017-478FDC41E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477" y="6593797"/>
            <a:ext cx="457200" cy="457200"/>
          </a:xfrm>
          <a:prstGeom prst="rect">
            <a:avLst/>
          </a:prstGeom>
        </p:spPr>
      </p:pic>
      <p:pic>
        <p:nvPicPr>
          <p:cNvPr id="9" name="Graphique 8" descr="Pièces avec un remplissage uni">
            <a:extLst>
              <a:ext uri="{FF2B5EF4-FFF2-40B4-BE49-F238E27FC236}">
                <a16:creationId xmlns:a16="http://schemas.microsoft.com/office/drawing/2014/main" id="{EF9CF5F4-9FB1-49CC-8257-60C00F951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2006" y="5687758"/>
            <a:ext cx="486046" cy="48604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379EA54-01BF-4583-BE17-1D4CD69C161D}"/>
              </a:ext>
            </a:extLst>
          </p:cNvPr>
          <p:cNvSpPr txBox="1"/>
          <p:nvPr/>
        </p:nvSpPr>
        <p:spPr>
          <a:xfrm>
            <a:off x="5522422" y="2827821"/>
            <a:ext cx="2593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Photo à glisser ici, puis à mettre en arrière-plan via un clic droit sur l’image</a:t>
            </a:r>
          </a:p>
        </p:txBody>
      </p:sp>
    </p:spTree>
    <p:extLst>
      <p:ext uri="{BB962C8B-B14F-4D97-AF65-F5344CB8AC3E}">
        <p14:creationId xmlns:p14="http://schemas.microsoft.com/office/powerpoint/2010/main" val="106668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A71DB13-9709-4F7F-A16A-5A56F0C16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73965" y="1787744"/>
            <a:ext cx="5997040" cy="752939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FF193DA-D32B-43F7-A968-C8C9E7437C9D}"/>
              </a:ext>
            </a:extLst>
          </p:cNvPr>
          <p:cNvSpPr txBox="1"/>
          <p:nvPr/>
        </p:nvSpPr>
        <p:spPr>
          <a:xfrm flipH="1">
            <a:off x="6198718" y="2759326"/>
            <a:ext cx="2593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NOM du Projet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7120EF-A85D-4487-8611-73C7956CB1B5}"/>
              </a:ext>
            </a:extLst>
          </p:cNvPr>
          <p:cNvSpPr txBox="1"/>
          <p:nvPr/>
        </p:nvSpPr>
        <p:spPr>
          <a:xfrm flipH="1">
            <a:off x="5309441" y="4033950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Définition succincte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BE193FF-7E73-4762-A59F-F214FC410965}"/>
              </a:ext>
            </a:extLst>
          </p:cNvPr>
          <p:cNvSpPr txBox="1"/>
          <p:nvPr/>
        </p:nvSpPr>
        <p:spPr>
          <a:xfrm flipH="1">
            <a:off x="4839880" y="5758036"/>
            <a:ext cx="2593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Budget sollicité :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671634-00D9-4B98-9B19-00EACFE48221}"/>
              </a:ext>
            </a:extLst>
          </p:cNvPr>
          <p:cNvSpPr txBox="1"/>
          <p:nvPr/>
        </p:nvSpPr>
        <p:spPr>
          <a:xfrm flipH="1">
            <a:off x="4839880" y="6505526"/>
            <a:ext cx="2593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Date de fin de campagne : </a:t>
            </a:r>
          </a:p>
        </p:txBody>
      </p:sp>
      <p:pic>
        <p:nvPicPr>
          <p:cNvPr id="7" name="Graphique 6" descr="Horloge avec un remplissage uni">
            <a:extLst>
              <a:ext uri="{FF2B5EF4-FFF2-40B4-BE49-F238E27FC236}">
                <a16:creationId xmlns:a16="http://schemas.microsoft.com/office/drawing/2014/main" id="{E11E7C99-CC05-4C50-9DB4-FFC785A3D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4424623" y="6630868"/>
            <a:ext cx="457200" cy="457200"/>
          </a:xfrm>
          <a:prstGeom prst="rect">
            <a:avLst/>
          </a:prstGeom>
        </p:spPr>
      </p:pic>
      <p:pic>
        <p:nvPicPr>
          <p:cNvPr id="8" name="Graphique 7" descr="Pièces avec un remplissage uni">
            <a:extLst>
              <a:ext uri="{FF2B5EF4-FFF2-40B4-BE49-F238E27FC236}">
                <a16:creationId xmlns:a16="http://schemas.microsoft.com/office/drawing/2014/main" id="{6F005612-2A73-4D0A-923E-E8A18F074D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4379152" y="5724829"/>
            <a:ext cx="486046" cy="48604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13EA30AC-85E3-4908-9453-D6E8DEFF8119}"/>
              </a:ext>
            </a:extLst>
          </p:cNvPr>
          <p:cNvSpPr txBox="1"/>
          <p:nvPr/>
        </p:nvSpPr>
        <p:spPr>
          <a:xfrm>
            <a:off x="1457998" y="1506081"/>
            <a:ext cx="25935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Photo à glisser ici, puis à mettre en arrière-plan via un clic droit sur l’image</a:t>
            </a:r>
          </a:p>
        </p:txBody>
      </p:sp>
    </p:spTree>
    <p:extLst>
      <p:ext uri="{BB962C8B-B14F-4D97-AF65-F5344CB8AC3E}">
        <p14:creationId xmlns:p14="http://schemas.microsoft.com/office/powerpoint/2010/main" val="14114698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186</Words>
  <Application>Microsoft Office PowerPoint</Application>
  <PresentationFormat>Personnalisé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BATTAGLIA AMELIE (BPAURA)</dc:creator>
  <cp:lastModifiedBy>BATTAGLIA AMELIE (BPAURA)</cp:lastModifiedBy>
  <cp:revision>6</cp:revision>
  <dcterms:created xsi:type="dcterms:W3CDTF">2022-10-24T08:39:52Z</dcterms:created>
  <dcterms:modified xsi:type="dcterms:W3CDTF">2022-11-24T11:17:44Z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8a19f0c-bea1-442e-a475-ed109d9ec508_Enabled">
    <vt:lpwstr>True</vt:lpwstr>
  </property>
  <property fmtid="{D5CDD505-2E9C-101B-9397-08002B2CF9AE}" pid="3" name="MSIP_Label_48a19f0c-bea1-442e-a475-ed109d9ec508_SiteId">
    <vt:lpwstr>d5bb6d35-8a82-4329-b49a-5030bd6497ab</vt:lpwstr>
  </property>
  <property fmtid="{D5CDD505-2E9C-101B-9397-08002B2CF9AE}" pid="4" name="MSIP_Label_48a19f0c-bea1-442e-a475-ed109d9ec508_Owner">
    <vt:lpwstr>AMELIE.BATTAGLIA@bpaura.banquepopulaire.fr</vt:lpwstr>
  </property>
  <property fmtid="{D5CDD505-2E9C-101B-9397-08002B2CF9AE}" pid="5" name="MSIP_Label_48a19f0c-bea1-442e-a475-ed109d9ec508_SetDate">
    <vt:lpwstr>2022-10-24T08:40:52.6672611Z</vt:lpwstr>
  </property>
  <property fmtid="{D5CDD505-2E9C-101B-9397-08002B2CF9AE}" pid="6" name="MSIP_Label_48a19f0c-bea1-442e-a475-ed109d9ec508_Name">
    <vt:lpwstr>C2 - Interne BPCE</vt:lpwstr>
  </property>
  <property fmtid="{D5CDD505-2E9C-101B-9397-08002B2CF9AE}" pid="7" name="MSIP_Label_48a19f0c-bea1-442e-a475-ed109d9ec508_Application">
    <vt:lpwstr>Microsoft Azure Information Protection</vt:lpwstr>
  </property>
  <property fmtid="{D5CDD505-2E9C-101B-9397-08002B2CF9AE}" pid="8" name="MSIP_Label_48a19f0c-bea1-442e-a475-ed109d9ec508_Extended_MSFT_Method">
    <vt:lpwstr>Automatic</vt:lpwstr>
  </property>
  <property fmtid="{D5CDD505-2E9C-101B-9397-08002B2CF9AE}" pid="9" name="Sensitivity">
    <vt:lpwstr>C2 - Interne BPCE</vt:lpwstr>
  </property>
</Properties>
</file>